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8" r:id="rId14"/>
    <p:sldId id="277" r:id="rId15"/>
    <p:sldId id="276" r:id="rId16"/>
    <p:sldId id="275" r:id="rId17"/>
    <p:sldId id="274" r:id="rId18"/>
    <p:sldId id="273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Imran Hosan" initials="MIH" lastIdx="1" clrIdx="0">
    <p:extLst>
      <p:ext uri="{19B8F6BF-5375-455C-9EA6-DF929625EA0E}">
        <p15:presenceInfo xmlns:p15="http://schemas.microsoft.com/office/powerpoint/2012/main" userId="ddb5825a699eec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6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2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0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32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96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65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0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1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1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9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597BC-ADEE-4812-88C3-97C1F66BD6C1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70C53-28CB-4561-BFD9-0995A910B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14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42" y="208547"/>
            <a:ext cx="8610600" cy="18127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cap="none" dirty="0" smtClean="0">
                <a:solidFill>
                  <a:schemeClr val="accent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Hello Everyone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cap="none" dirty="0" smtClean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Project Name</a:t>
            </a:r>
            <a:r>
              <a:rPr lang="en-US" sz="6000" dirty="0" smtClean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: </a:t>
            </a:r>
            <a:r>
              <a:rPr lang="en-US" sz="6000" cap="none" dirty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H</a:t>
            </a:r>
            <a:r>
              <a:rPr lang="en-US" sz="6000" cap="none" dirty="0" smtClean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elicopter War</a:t>
            </a:r>
            <a:br>
              <a:rPr lang="en-US" sz="6000" cap="none" dirty="0" smtClean="0">
                <a:solidFill>
                  <a:schemeClr val="accent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2700" dirty="0">
                <a:solidFill>
                  <a:srgbClr val="0070C0"/>
                </a:solidFill>
                <a:latin typeface="Times New Roman"/>
                <a:cs typeface="Times New Roman"/>
              </a:rPr>
              <a:t>Course Code : CSE178</a:t>
            </a:r>
            <a:endParaRPr lang="en-US" sz="2700" cap="none" dirty="0">
              <a:solidFill>
                <a:schemeClr val="accent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sz="3600" b="1" dirty="0" smtClean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3600" b="1" dirty="0" smtClean="0">
                <a:solidFill>
                  <a:srgbClr val="FFC000"/>
                </a:solidFill>
                <a:latin typeface="Times New Roman"/>
                <a:cs typeface="Times New Roman"/>
              </a:rPr>
              <a:t>Project </a:t>
            </a:r>
            <a:r>
              <a:rPr lang="en-US" sz="3600" b="1" dirty="0">
                <a:solidFill>
                  <a:srgbClr val="FFC000"/>
                </a:solidFill>
                <a:latin typeface="Times New Roman"/>
                <a:cs typeface="Times New Roman"/>
              </a:rPr>
              <a:t>Supervisor:</a:t>
            </a:r>
          </a:p>
          <a:p>
            <a:pPr marL="0" lvl="0" indent="0">
              <a:buNone/>
            </a:pPr>
            <a:r>
              <a:rPr lang="en-US" sz="2800" b="1" dirty="0">
                <a:solidFill>
                  <a:srgbClr val="FFC000"/>
                </a:solidFill>
                <a:latin typeface="Times New Roman"/>
                <a:cs typeface="Times New Roman"/>
              </a:rPr>
              <a:t>MD </a:t>
            </a:r>
            <a:r>
              <a:rPr lang="en-US" sz="2800" b="1" dirty="0" err="1">
                <a:solidFill>
                  <a:srgbClr val="FFC000"/>
                </a:solidFill>
                <a:latin typeface="Times New Roman"/>
                <a:cs typeface="Times New Roman"/>
              </a:rPr>
              <a:t>Nesarul</a:t>
            </a:r>
            <a:r>
              <a:rPr lang="en-US" sz="2800" b="1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rgbClr val="FFC000"/>
                </a:solidFill>
                <a:latin typeface="Times New Roman"/>
                <a:cs typeface="Times New Roman"/>
              </a:rPr>
              <a:t>Hoque</a:t>
            </a:r>
            <a:endParaRPr lang="en-US" sz="2800" b="1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Assistant Professor</a:t>
            </a:r>
          </a:p>
          <a:p>
            <a:pPr marL="0" lvl="0" indent="0">
              <a:buNone/>
            </a:pP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pPr marL="0" lvl="0" indent="0">
              <a:buNone/>
            </a:pP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Gopalganj-8100.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pPr marL="0" lvl="0" indent="0">
              <a:buNone/>
            </a:pPr>
            <a:r>
              <a:rPr lang="en-US" sz="3600" b="1" dirty="0">
                <a:solidFill>
                  <a:srgbClr val="FFC000"/>
                </a:solidFill>
                <a:latin typeface="Times New Roman"/>
                <a:cs typeface="Times New Roman"/>
              </a:rPr>
              <a:t>Submitted By</a:t>
            </a:r>
            <a:r>
              <a:rPr lang="en-US" sz="3600" b="1" dirty="0" smtClean="0">
                <a:solidFill>
                  <a:srgbClr val="FFC000"/>
                </a:solidFill>
                <a:latin typeface="Times New Roman"/>
                <a:cs typeface="Times New Roman"/>
              </a:rPr>
              <a:t>:</a:t>
            </a:r>
          </a:p>
          <a:p>
            <a:pPr marL="0" lvl="0" indent="0">
              <a:buNone/>
            </a:pPr>
            <a:r>
              <a:rPr lang="en-US" sz="2800" b="1" dirty="0" smtClean="0">
                <a:solidFill>
                  <a:srgbClr val="FFC000"/>
                </a:solidFill>
                <a:latin typeface="Times New Roman"/>
                <a:cs typeface="Times New Roman"/>
              </a:rPr>
              <a:t>MD. Imran Hosen</a:t>
            </a:r>
            <a:endParaRPr lang="en-US" sz="2800" b="1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2800" dirty="0" smtClean="0">
                <a:solidFill>
                  <a:srgbClr val="FFC000"/>
                </a:solidFill>
                <a:latin typeface="Times New Roman"/>
                <a:cs typeface="Times New Roman"/>
              </a:rPr>
              <a:t>Student </a:t>
            </a: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ID: </a:t>
            </a:r>
            <a:r>
              <a:rPr lang="en-US" sz="2800" dirty="0" smtClean="0">
                <a:solidFill>
                  <a:srgbClr val="FFC000"/>
                </a:solidFill>
                <a:latin typeface="Times New Roman"/>
                <a:cs typeface="Times New Roman"/>
              </a:rPr>
              <a:t>18CSE019</a:t>
            </a:r>
            <a:endParaRPr lang="en-US" sz="28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pPr marL="0" lvl="0" indent="0">
              <a:buNone/>
            </a:pPr>
            <a:r>
              <a:rPr lang="en-US" sz="2800" dirty="0">
                <a:solidFill>
                  <a:srgbClr val="FFC000"/>
                </a:solidFill>
                <a:latin typeface="Times New Roman"/>
                <a:cs typeface="Times New Roman"/>
              </a:rPr>
              <a:t>Gopalganj-8100.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242" y="122689"/>
            <a:ext cx="8610600" cy="1293028"/>
          </a:xfrm>
        </p:spPr>
        <p:txBody>
          <a:bodyPr/>
          <a:lstStyle/>
          <a:p>
            <a:pPr algn="ctr"/>
            <a:r>
              <a:rPr lang="en-US" b="1" cap="none" dirty="0" err="1" smtClean="0">
                <a:solidFill>
                  <a:srgbClr val="FFFF00"/>
                </a:solidFill>
              </a:rPr>
              <a:t>IGraphics</a:t>
            </a:r>
            <a:r>
              <a:rPr lang="en-US" b="1" cap="none" dirty="0" smtClean="0">
                <a:solidFill>
                  <a:srgbClr val="FFFF00"/>
                </a:solidFill>
              </a:rPr>
              <a:t> Main Function</a:t>
            </a:r>
            <a:endParaRPr lang="en-US" b="1" cap="none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22947"/>
            <a:ext cx="11089105" cy="57350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//for button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sum = 50;</a:t>
            </a:r>
          </a:p>
          <a:p>
            <a:pPr marL="0" indent="0">
              <a:buNone/>
            </a:pPr>
            <a:r>
              <a:rPr lang="nn-NO" dirty="0" smtClean="0"/>
              <a:t>	for (int i = 3; i &gt;= 0; i--)</a:t>
            </a:r>
          </a:p>
          <a:p>
            <a:pPr marL="0" indent="0">
              <a:buNone/>
            </a:pPr>
            <a:r>
              <a:rPr lang="en-US" dirty="0" smtClean="0"/>
              <a:t>	{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Buttoncordinate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</a:t>
            </a:r>
            <a:r>
              <a:rPr lang="en-US" dirty="0" err="1" smtClean="0"/>
              <a:t>BCx</a:t>
            </a:r>
            <a:r>
              <a:rPr lang="en-US" dirty="0" smtClean="0"/>
              <a:t> = 50;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Buttoncordinate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].</a:t>
            </a:r>
            <a:r>
              <a:rPr lang="en-US" dirty="0" err="1" smtClean="0"/>
              <a:t>BCy</a:t>
            </a:r>
            <a:r>
              <a:rPr lang="en-US" dirty="0" smtClean="0"/>
              <a:t> = sum;</a:t>
            </a:r>
          </a:p>
          <a:p>
            <a:pPr marL="0" indent="0">
              <a:buNone/>
            </a:pPr>
            <a:r>
              <a:rPr lang="en-US" dirty="0" smtClean="0"/>
              <a:t>		sum += 130;</a:t>
            </a:r>
          </a:p>
          <a:p>
            <a:pPr marL="0" indent="0">
              <a:buNone/>
            </a:pPr>
            <a:r>
              <a:rPr lang="en-US" dirty="0" smtClean="0"/>
              <a:t>	}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iInitialize</a:t>
            </a:r>
            <a:r>
              <a:rPr lang="en-US" dirty="0" smtClean="0"/>
              <a:t>(1400, 600, "Imran");</a:t>
            </a:r>
          </a:p>
          <a:p>
            <a:pPr marL="0" indent="0">
              <a:buNone/>
            </a:pPr>
            <a:r>
              <a:rPr lang="en-US" dirty="0" smtClean="0"/>
              <a:t>	return 0;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FFC000"/>
                </a:solidFill>
                <a:latin typeface="Times New Roman"/>
              </a:rPr>
              <a:t>The </a:t>
            </a:r>
            <a:r>
              <a:rPr lang="en-US" sz="2400" b="1" dirty="0" smtClean="0">
                <a:solidFill>
                  <a:srgbClr val="FFC000"/>
                </a:solidFill>
                <a:latin typeface="Times New Roman"/>
              </a:rPr>
              <a:t>main () function</a:t>
            </a:r>
            <a:r>
              <a:rPr lang="en-US" sz="2400" dirty="0" smtClean="0">
                <a:solidFill>
                  <a:srgbClr val="FFC000"/>
                </a:solidFill>
                <a:latin typeface="Times New Roman"/>
              </a:rPr>
              <a:t> as a built-in </a:t>
            </a:r>
            <a:r>
              <a:rPr lang="en-US" sz="2400" b="1" dirty="0" smtClean="0">
                <a:solidFill>
                  <a:srgbClr val="FFC000"/>
                </a:solidFill>
                <a:latin typeface="Times New Roman"/>
              </a:rPr>
              <a:t>function.</a:t>
            </a:r>
            <a:endParaRPr lang="en-US" sz="2400" dirty="0" smtClean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40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/>
            <a:r>
              <a:rPr lang="en-US" b="1" cap="none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Picture Works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9758" y="2245895"/>
            <a:ext cx="10607842" cy="485510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support only BMP format pictures.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iShowBMP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()-This function help to show picture in console.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iShowBMP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()-This function almost like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iShowBMP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but we can remove some color from picture by this function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537" y="0"/>
            <a:ext cx="10158663" cy="1223212"/>
          </a:xfrm>
        </p:spPr>
        <p:txBody>
          <a:bodyPr/>
          <a:lstStyle/>
          <a:p>
            <a:pPr algn="ctr"/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Look of My Program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73" y="1163056"/>
            <a:ext cx="9769642" cy="5495423"/>
          </a:xfrm>
        </p:spPr>
      </p:pic>
    </p:spTree>
    <p:extLst>
      <p:ext uri="{BB962C8B-B14F-4D97-AF65-F5344CB8AC3E}">
        <p14:creationId xmlns:p14="http://schemas.microsoft.com/office/powerpoint/2010/main" val="15371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8610600" cy="1271338"/>
          </a:xfrm>
        </p:spPr>
        <p:txBody>
          <a:bodyPr/>
          <a:lstStyle/>
          <a:p>
            <a:pPr algn="ctr"/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Start Game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1371725"/>
            <a:ext cx="9639301" cy="5486275"/>
          </a:xfrm>
        </p:spPr>
      </p:pic>
    </p:spTree>
    <p:extLst>
      <p:ext uri="{BB962C8B-B14F-4D97-AF65-F5344CB8AC3E}">
        <p14:creationId xmlns:p14="http://schemas.microsoft.com/office/powerpoint/2010/main" val="28534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410" y="0"/>
            <a:ext cx="8610600" cy="1293028"/>
          </a:xfr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Play  1</a:t>
            </a:r>
            <a:r>
              <a:rPr lang="en-US" b="1" cap="none" baseline="30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And 2</a:t>
            </a:r>
            <a:r>
              <a:rPr lang="en-US" b="1" cap="none" baseline="30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2" y="1909012"/>
            <a:ext cx="5698958" cy="445970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09012"/>
            <a:ext cx="5682916" cy="4459704"/>
          </a:xfrm>
        </p:spPr>
      </p:pic>
    </p:spTree>
    <p:extLst>
      <p:ext uri="{BB962C8B-B14F-4D97-AF65-F5344CB8AC3E}">
        <p14:creationId xmlns:p14="http://schemas.microsoft.com/office/powerpoint/2010/main" val="39186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play 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507958"/>
            <a:ext cx="10736180" cy="5197642"/>
          </a:xfrm>
        </p:spPr>
      </p:pic>
    </p:spTree>
    <p:extLst>
      <p:ext uri="{BB962C8B-B14F-4D97-AF65-F5344CB8AC3E}">
        <p14:creationId xmlns:p14="http://schemas.microsoft.com/office/powerpoint/2010/main" val="10329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>
              <a:lnSpc>
                <a:spcPct val="160000"/>
              </a:lnSpc>
            </a:pP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Game Will Over 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3027"/>
            <a:ext cx="10864516" cy="5187983"/>
          </a:xfrm>
        </p:spPr>
      </p:pic>
    </p:spTree>
    <p:extLst>
      <p:ext uri="{BB962C8B-B14F-4D97-AF65-F5344CB8AC3E}">
        <p14:creationId xmlns:p14="http://schemas.microsoft.com/office/powerpoint/2010/main" val="20018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621" y="0"/>
            <a:ext cx="8610600" cy="1293028"/>
          </a:xfrm>
        </p:spPr>
        <p:txBody>
          <a:bodyPr/>
          <a:lstStyle/>
          <a:p>
            <a:pPr algn="ctr"/>
            <a:r>
              <a:rPr lang="en-US" b="1" cap="none" dirty="0" smtClean="0">
                <a:solidFill>
                  <a:srgbClr val="FFFF00"/>
                </a:solidFill>
                <a:latin typeface="Times New Roman"/>
              </a:rPr>
              <a:t>Results &amp; 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36" y="1047792"/>
            <a:ext cx="9821779" cy="5524751"/>
          </a:xfrm>
        </p:spPr>
      </p:pic>
    </p:spTree>
    <p:extLst>
      <p:ext uri="{BB962C8B-B14F-4D97-AF65-F5344CB8AC3E}">
        <p14:creationId xmlns:p14="http://schemas.microsoft.com/office/powerpoint/2010/main" val="626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326" y="0"/>
            <a:ext cx="8610600" cy="1293028"/>
          </a:xfrm>
        </p:spPr>
        <p:txBody>
          <a:bodyPr/>
          <a:lstStyle/>
          <a:p>
            <a:pPr lvl="0" algn="ctr">
              <a:lnSpc>
                <a:spcPct val="150000"/>
              </a:lnSpc>
            </a:pPr>
            <a:r>
              <a:rPr lang="en-US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</a:t>
            </a:r>
            <a:r>
              <a:rPr lang="en-US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Program</a:t>
            </a:r>
            <a:endParaRPr lang="en-US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3029"/>
            <a:ext cx="10820400" cy="4883182"/>
          </a:xfrm>
        </p:spPr>
        <p:txBody>
          <a:bodyPr>
            <a:noAutofit/>
          </a:bodyPr>
          <a:lstStyle/>
          <a:p>
            <a:pPr lvl="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Leaderboard</a:t>
            </a:r>
          </a:p>
          <a:p>
            <a:pPr lvl="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levels or game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 increase.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graphics.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increase.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823" y="2802179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FFFF00"/>
                </a:solidFill>
                <a:latin typeface="Algerian" panose="04020705040A02060702" pitchFamily="82" charset="0"/>
              </a:rPr>
              <a:t>Thanks All</a:t>
            </a:r>
            <a:endParaRPr lang="en-US" sz="8800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94" y="-272716"/>
            <a:ext cx="10976811" cy="165634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P</a:t>
            </a:r>
            <a:r>
              <a:rPr lang="en-US" sz="6000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  <a:t>resentation</a:t>
            </a:r>
            <a:r>
              <a:rPr lang="en-US" sz="60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lang="en-US" sz="6000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  <a:t>Outline</a:t>
            </a:r>
            <a:endParaRPr lang="en-US" sz="6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383633"/>
            <a:ext cx="10822405" cy="4835052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/>
                <a:cs typeface="Times New Roman"/>
              </a:rPr>
              <a:t>Introduction of Project</a:t>
            </a:r>
            <a:endParaRPr lang="en-US" sz="2400" dirty="0">
              <a:latin typeface="Times New Roman"/>
              <a:cs typeface="Times New Roman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/>
                <a:cs typeface="Times New Roman"/>
              </a:rPr>
              <a:t>Playing process the Helicopter War game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/>
                <a:cs typeface="Times New Roman"/>
              </a:rPr>
              <a:t>Features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/>
                <a:cs typeface="Times New Roman"/>
              </a:rPr>
              <a:t>Some </a:t>
            </a:r>
            <a:r>
              <a:rPr lang="en-US" sz="2400" dirty="0">
                <a:latin typeface="Times New Roman"/>
                <a:cs typeface="Times New Roman"/>
              </a:rPr>
              <a:t>Snapshots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</a:rPr>
              <a:t>Results &amp;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/>
                <a:cs typeface="Times New Roman"/>
              </a:rPr>
              <a:t>Future </a:t>
            </a:r>
            <a:r>
              <a:rPr lang="en-US" sz="2400" dirty="0" smtClean="0">
                <a:latin typeface="Times New Roman"/>
                <a:cs typeface="Times New Roman"/>
              </a:rPr>
              <a:t>scope of the program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3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8696826" cy="1219200"/>
          </a:xfrm>
        </p:spPr>
        <p:txBody>
          <a:bodyPr>
            <a:normAutofit/>
          </a:bodyPr>
          <a:lstStyle/>
          <a:p>
            <a:pPr algn="ctr"/>
            <a:r>
              <a:rPr lang="en-US" sz="6000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6000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8" y="2194559"/>
            <a:ext cx="10575759" cy="40241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The Helicopter War is 2D action game. It will be enjoyable for kid and younger.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There has single and multiple mode in this game. And now a day multiple mode is more popular than single mode game.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Single mode game has two level so its more hard when player going to second level.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This game graphics is all most good 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14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8337" y="160421"/>
            <a:ext cx="12320337" cy="16523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  <a:t>Playing process the Helicopter </a:t>
            </a:r>
            <a:r>
              <a:rPr lang="en-US" b="1" cap="none" dirty="0">
                <a:solidFill>
                  <a:srgbClr val="FFFF00"/>
                </a:solidFill>
                <a:latin typeface="Times New Roman"/>
                <a:cs typeface="Times New Roman"/>
              </a:rPr>
              <a:t>W</a:t>
            </a:r>
            <a:r>
              <a:rPr lang="en-US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  <a:t>ar Game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630" y="1652338"/>
            <a:ext cx="10142621" cy="49834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Single play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Multiple play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3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33123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  <a:t>Features</a:t>
            </a:r>
            <a:br>
              <a:rPr lang="en-US" b="1" cap="none" dirty="0" smtClean="0">
                <a:solidFill>
                  <a:srgbClr val="FFFF00"/>
                </a:solidFill>
                <a:latin typeface="Times New Roman"/>
                <a:cs typeface="Times New Roman"/>
              </a:rPr>
            </a:br>
            <a:endParaRPr lang="en-US" b="1" cap="none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12" y="1090864"/>
            <a:ext cx="11020926" cy="5614736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 for this game will be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1400* 600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size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single play mode have two level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level has one enemy helicopter and two enemy tank and second level has one helicopter and two ship.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mode can play two player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player first damage another player he will win.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has also Sound in this game. Menu and game sound are deferent.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single play mode you cant finished this game.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-16042"/>
            <a:ext cx="8610600" cy="129302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38989"/>
            <a:ext cx="9791700" cy="47107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err="1" smtClean="0"/>
              <a:t>iGraphics</a:t>
            </a:r>
            <a:r>
              <a:rPr lang="en-US" sz="2600" dirty="0" smtClean="0"/>
              <a:t> Function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Main function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First Look of function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After start game.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Single play  1</a:t>
            </a:r>
            <a:r>
              <a:rPr lang="en-US" sz="2600" baseline="30000" dirty="0" smtClean="0"/>
              <a:t>st</a:t>
            </a:r>
            <a:r>
              <a:rPr lang="en-US" sz="2600" dirty="0" smtClean="0"/>
              <a:t>  and 2</a:t>
            </a:r>
            <a:r>
              <a:rPr lang="en-US" sz="2600" baseline="30000" dirty="0" smtClean="0"/>
              <a:t>nd</a:t>
            </a:r>
            <a:r>
              <a:rPr lang="en-US" sz="2600" dirty="0" smtClean="0"/>
              <a:t> level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Multiple play 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600" dirty="0" smtClean="0"/>
              <a:t>When game will over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2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22689"/>
            <a:ext cx="8610600" cy="1293028"/>
          </a:xfrm>
        </p:spPr>
        <p:txBody>
          <a:bodyPr/>
          <a:lstStyle/>
          <a:p>
            <a:pPr algn="ctr"/>
            <a:r>
              <a:rPr lang="en-US" b="1" cap="none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main function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picture work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Igraphiics</a:t>
            </a:r>
            <a:r>
              <a:rPr 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82" y="1235117"/>
            <a:ext cx="9996236" cy="5622883"/>
          </a:xfrm>
        </p:spPr>
      </p:pic>
    </p:spTree>
    <p:extLst>
      <p:ext uri="{BB962C8B-B14F-4D97-AF65-F5344CB8AC3E}">
        <p14:creationId xmlns:p14="http://schemas.microsoft.com/office/powerpoint/2010/main" val="40131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0"/>
            <a:ext cx="8610600" cy="1293028"/>
          </a:xfrm>
        </p:spPr>
        <p:txBody>
          <a:bodyPr/>
          <a:lstStyle/>
          <a:p>
            <a:pPr algn="ctr"/>
            <a:r>
              <a:rPr lang="en-US" b="1" cap="none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Igraphics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en-US" b="1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1" cap="none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ork</a:t>
            </a:r>
            <a:endParaRPr lang="en-US" b="1" cap="none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293029"/>
            <a:ext cx="10688053" cy="49256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iDraw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smtClean="0">
                <a:solidFill>
                  <a:srgbClr val="FFC000"/>
                </a:solidFill>
              </a:rPr>
              <a:t>Function </a:t>
            </a:r>
            <a:r>
              <a:rPr lang="en-US" sz="2400" dirty="0" err="1">
                <a:solidFill>
                  <a:srgbClr val="FFC000"/>
                </a:solidFill>
              </a:rPr>
              <a:t>iDraw</a:t>
            </a:r>
            <a:r>
              <a:rPr lang="en-US" sz="2400" dirty="0">
                <a:solidFill>
                  <a:srgbClr val="FFC000"/>
                </a:solidFill>
              </a:rPr>
              <a:t>() is called again and again by the system &amp; drawing codes here</a:t>
            </a:r>
            <a:endParaRPr lang="en-US" sz="2400" dirty="0">
              <a:solidFill>
                <a:srgbClr val="FFC000"/>
              </a:solidFill>
              <a:latin typeface="Consolas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iClear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rgbClr val="FFC000"/>
                </a:solidFill>
              </a:rPr>
              <a:t>F</a:t>
            </a:r>
            <a:r>
              <a:rPr lang="en-US" sz="2400" dirty="0" smtClean="0">
                <a:solidFill>
                  <a:srgbClr val="FFC000"/>
                </a:solidFill>
              </a:rPr>
              <a:t>unction </a:t>
            </a:r>
            <a:r>
              <a:rPr lang="en-US" sz="2400" dirty="0" err="1" smtClean="0">
                <a:solidFill>
                  <a:srgbClr val="FFC000"/>
                </a:solidFill>
              </a:rPr>
              <a:t>iClear</a:t>
            </a:r>
            <a:r>
              <a:rPr lang="en-US" sz="2400" dirty="0" smtClean="0">
                <a:solidFill>
                  <a:srgbClr val="FFC000"/>
                </a:solidFill>
              </a:rPr>
              <a:t>() </a:t>
            </a:r>
            <a:r>
              <a:rPr lang="en-US" sz="2400" dirty="0">
                <a:solidFill>
                  <a:srgbClr val="FFC000"/>
                </a:solidFill>
              </a:rPr>
              <a:t>is called again and again by the system &amp; </a:t>
            </a:r>
            <a:r>
              <a:rPr lang="en-US" sz="2400" dirty="0" smtClean="0">
                <a:solidFill>
                  <a:srgbClr val="FFC000"/>
                </a:solidFill>
              </a:rPr>
              <a:t>clear console.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latin typeface="Consolas"/>
              </a:rPr>
              <a:t>iMouseMove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-Function </a:t>
            </a:r>
            <a:r>
              <a:rPr lang="en-US" sz="2400" dirty="0" err="1" smtClean="0">
                <a:solidFill>
                  <a:srgbClr val="FFC000"/>
                </a:solidFill>
                <a:latin typeface="Consolas"/>
              </a:rPr>
              <a:t>iMouseMove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() is called when the user </a:t>
            </a:r>
            <a:r>
              <a:rPr lang="en-US" sz="2400" dirty="0" err="1" smtClean="0">
                <a:solidFill>
                  <a:srgbClr val="FFC000"/>
                </a:solidFill>
                <a:latin typeface="Consolas"/>
              </a:rPr>
              <a:t>poesses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 and dregs the mouse(</a:t>
            </a:r>
            <a:r>
              <a:rPr lang="en-US" sz="2400" dirty="0" err="1" smtClean="0">
                <a:solidFill>
                  <a:srgbClr val="FFC000"/>
                </a:solidFill>
                <a:latin typeface="Consolas"/>
              </a:rPr>
              <a:t>mx,my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)is the position where the mouse pointer 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latin typeface="Consolas"/>
              </a:rPr>
              <a:t>iKeybord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-Function  </a:t>
            </a:r>
            <a:r>
              <a:rPr lang="en-US" sz="2400" dirty="0" err="1" smtClean="0">
                <a:solidFill>
                  <a:srgbClr val="FFC000"/>
                </a:solidFill>
                <a:latin typeface="Consolas"/>
              </a:rPr>
              <a:t>iKeyboard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 () is called whenever the user hits a key in keyboard key –holds the ASCII or special keyboard of the key pressed.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>
                <a:latin typeface="Consolas"/>
              </a:rPr>
              <a:t>iMusic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-Function </a:t>
            </a:r>
            <a:r>
              <a:rPr lang="en-US" sz="2400" dirty="0" err="1" smtClean="0">
                <a:solidFill>
                  <a:srgbClr val="FFC000"/>
                </a:solidFill>
                <a:latin typeface="Consolas"/>
              </a:rPr>
              <a:t>iMusic</a:t>
            </a:r>
            <a:r>
              <a:rPr lang="en-US" sz="2400" dirty="0" smtClean="0">
                <a:solidFill>
                  <a:srgbClr val="FFC000"/>
                </a:solidFill>
                <a:latin typeface="Consolas"/>
              </a:rPr>
              <a:t>() is called whenever music need in game 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FFC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88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240</TotalTime>
  <Words>533</Words>
  <Application>Microsoft Office PowerPoint</Application>
  <PresentationFormat>Widescreen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Adobe Fan Heiti Std B</vt:lpstr>
      <vt:lpstr>Adobe Arabic</vt:lpstr>
      <vt:lpstr>Algerian</vt:lpstr>
      <vt:lpstr>Arial</vt:lpstr>
      <vt:lpstr>Century Gothic</vt:lpstr>
      <vt:lpstr>Consolas</vt:lpstr>
      <vt:lpstr>Times New Roman</vt:lpstr>
      <vt:lpstr>Wingdings</vt:lpstr>
      <vt:lpstr>Vapor Trail</vt:lpstr>
      <vt:lpstr>Hello Everyone Project Name : Helicopter War Course Code : CSE178</vt:lpstr>
      <vt:lpstr>Presentation Outline</vt:lpstr>
      <vt:lpstr>Introduction </vt:lpstr>
      <vt:lpstr>Playing process the Helicopter War Game  </vt:lpstr>
      <vt:lpstr>Features </vt:lpstr>
      <vt:lpstr>Some Snapshots</vt:lpstr>
      <vt:lpstr>IGraphics Function</vt:lpstr>
      <vt:lpstr>Igraphiics file</vt:lpstr>
      <vt:lpstr>Igraphics Function Work</vt:lpstr>
      <vt:lpstr>IGraphics Main Function</vt:lpstr>
      <vt:lpstr>Igraphics  Picture Works</vt:lpstr>
      <vt:lpstr>First Look of My Program</vt:lpstr>
      <vt:lpstr>After Start Game</vt:lpstr>
      <vt:lpstr>Single Play  1st  And 2nd Level</vt:lpstr>
      <vt:lpstr>Multiple play </vt:lpstr>
      <vt:lpstr>When Game Will Over </vt:lpstr>
      <vt:lpstr>Results &amp; Evaluations </vt:lpstr>
      <vt:lpstr>Future Scope of the Program</vt:lpstr>
      <vt:lpstr>Thanks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Imran Hosan</dc:creator>
  <cp:lastModifiedBy>MD Imran Hosan</cp:lastModifiedBy>
  <cp:revision>22</cp:revision>
  <dcterms:created xsi:type="dcterms:W3CDTF">2020-11-29T18:34:56Z</dcterms:created>
  <dcterms:modified xsi:type="dcterms:W3CDTF">2020-11-30T09:03:35Z</dcterms:modified>
</cp:coreProperties>
</file>